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7" r:id="rId5"/>
    <p:sldId id="268" r:id="rId6"/>
    <p:sldId id="270" r:id="rId7"/>
    <p:sldId id="269" r:id="rId8"/>
    <p:sldId id="271" r:id="rId9"/>
    <p:sldId id="258" r:id="rId10"/>
    <p:sldId id="259" r:id="rId11"/>
    <p:sldId id="260" r:id="rId12"/>
    <p:sldId id="262" r:id="rId13"/>
    <p:sldId id="264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27025-E587-4F8F-8FA8-EC4E25CEEE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84A26A-3401-4547-BE57-76A27A75D9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JAVASCRIPT</a:t>
          </a:r>
        </a:p>
      </dgm:t>
    </dgm:pt>
    <dgm:pt modelId="{CC53CA97-EF76-46A9-971D-691EC5190D99}" type="parTrans" cxnId="{28EEF0AA-8563-490C-8ABE-BE8C2B2DA450}">
      <dgm:prSet/>
      <dgm:spPr/>
      <dgm:t>
        <a:bodyPr/>
        <a:lstStyle/>
        <a:p>
          <a:endParaRPr lang="en-US"/>
        </a:p>
      </dgm:t>
    </dgm:pt>
    <dgm:pt modelId="{8E89FE42-7C78-46D0-9714-C1BADC35C827}" type="sibTrans" cxnId="{28EEF0AA-8563-490C-8ABE-BE8C2B2DA450}">
      <dgm:prSet/>
      <dgm:spPr/>
      <dgm:t>
        <a:bodyPr/>
        <a:lstStyle/>
        <a:p>
          <a:endParaRPr lang="en-US"/>
        </a:p>
      </dgm:t>
    </dgm:pt>
    <dgm:pt modelId="{7BD8E6FA-784D-453E-A66F-59CD46CCE0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</a:t>
          </a:r>
        </a:p>
      </dgm:t>
    </dgm:pt>
    <dgm:pt modelId="{5606F33E-108E-442C-B2AB-178292A8AF28}" type="parTrans" cxnId="{7BD39CAD-155E-434A-BC8B-7412A1242FA5}">
      <dgm:prSet/>
      <dgm:spPr/>
      <dgm:t>
        <a:bodyPr/>
        <a:lstStyle/>
        <a:p>
          <a:endParaRPr lang="en-US"/>
        </a:p>
      </dgm:t>
    </dgm:pt>
    <dgm:pt modelId="{DA318CFD-5D93-4EE9-8911-9ECEC2573B23}" type="sibTrans" cxnId="{7BD39CAD-155E-434A-BC8B-7412A1242FA5}">
      <dgm:prSet/>
      <dgm:spPr/>
      <dgm:t>
        <a:bodyPr/>
        <a:lstStyle/>
        <a:p>
          <a:endParaRPr lang="en-US"/>
        </a:p>
      </dgm:t>
    </dgm:pt>
    <dgm:pt modelId="{194D80FF-95C0-4537-BEE7-D20FCB1A0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SEMANTIC UI</a:t>
          </a:r>
        </a:p>
      </dgm:t>
    </dgm:pt>
    <dgm:pt modelId="{8C9E60DE-91F1-4D82-8A43-34B3929736F1}" type="parTrans" cxnId="{A760FC46-18CF-4F32-B105-D221D1F1E963}">
      <dgm:prSet/>
      <dgm:spPr/>
      <dgm:t>
        <a:bodyPr/>
        <a:lstStyle/>
        <a:p>
          <a:endParaRPr lang="en-US"/>
        </a:p>
      </dgm:t>
    </dgm:pt>
    <dgm:pt modelId="{C1F4D6C8-E13E-43EA-83F3-51B17BEE58DB}" type="sibTrans" cxnId="{A760FC46-18CF-4F32-B105-D221D1F1E963}">
      <dgm:prSet/>
      <dgm:spPr/>
      <dgm:t>
        <a:bodyPr/>
        <a:lstStyle/>
        <a:p>
          <a:endParaRPr lang="en-US"/>
        </a:p>
      </dgm:t>
    </dgm:pt>
    <dgm:pt modelId="{9386D97C-7027-4FE0-8A81-3A416FFA28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</a:t>
          </a:r>
        </a:p>
      </dgm:t>
    </dgm:pt>
    <dgm:pt modelId="{40F0A275-066C-47C5-9B7E-969C1F77A7CC}" type="parTrans" cxnId="{87527999-D024-4ADA-BD17-6DDE9506E95A}">
      <dgm:prSet/>
      <dgm:spPr/>
      <dgm:t>
        <a:bodyPr/>
        <a:lstStyle/>
        <a:p>
          <a:endParaRPr lang="en-US"/>
        </a:p>
      </dgm:t>
    </dgm:pt>
    <dgm:pt modelId="{2F602893-5A96-418A-A302-E9D750EEA97E}" type="sibTrans" cxnId="{87527999-D024-4ADA-BD17-6DDE9506E95A}">
      <dgm:prSet/>
      <dgm:spPr/>
      <dgm:t>
        <a:bodyPr/>
        <a:lstStyle/>
        <a:p>
          <a:endParaRPr lang="en-US"/>
        </a:p>
      </dgm:t>
    </dgm:pt>
    <dgm:pt modelId="{D5E56149-EE14-4AD2-997C-42E4A19767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REST COUNTRIES</a:t>
          </a:r>
        </a:p>
      </dgm:t>
    </dgm:pt>
    <dgm:pt modelId="{40E4512A-5149-43C8-95A2-EE263488757E}" type="parTrans" cxnId="{EA4EE68E-443A-4876-B15A-28D34372BD31}">
      <dgm:prSet/>
      <dgm:spPr/>
      <dgm:t>
        <a:bodyPr/>
        <a:lstStyle/>
        <a:p>
          <a:endParaRPr lang="en-US"/>
        </a:p>
      </dgm:t>
    </dgm:pt>
    <dgm:pt modelId="{D797EE94-E4EE-4FBE-801A-82BB5B93C346}" type="sibTrans" cxnId="{EA4EE68E-443A-4876-B15A-28D34372BD31}">
      <dgm:prSet/>
      <dgm:spPr/>
      <dgm:t>
        <a:bodyPr/>
        <a:lstStyle/>
        <a:p>
          <a:endParaRPr lang="en-US"/>
        </a:p>
      </dgm:t>
    </dgm:pt>
    <dgm:pt modelId="{2B302D83-3A47-49DA-81A4-CD04211481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CURRENCY CONVERTER</a:t>
          </a:r>
        </a:p>
      </dgm:t>
    </dgm:pt>
    <dgm:pt modelId="{98722020-B710-49CC-8A17-E6C32D791E82}" type="parTrans" cxnId="{647552C1-31F9-433D-B520-C902AD3B695E}">
      <dgm:prSet/>
      <dgm:spPr/>
      <dgm:t>
        <a:bodyPr/>
        <a:lstStyle/>
        <a:p>
          <a:endParaRPr lang="en-US"/>
        </a:p>
      </dgm:t>
    </dgm:pt>
    <dgm:pt modelId="{806F2142-E9F8-4373-928F-3D072D20A24D}" type="sibTrans" cxnId="{647552C1-31F9-433D-B520-C902AD3B695E}">
      <dgm:prSet/>
      <dgm:spPr/>
      <dgm:t>
        <a:bodyPr/>
        <a:lstStyle/>
        <a:p>
          <a:endParaRPr lang="en-US"/>
        </a:p>
      </dgm:t>
    </dgm:pt>
    <dgm:pt modelId="{2E728767-D512-4CA2-910B-7E51F5BCA5E4}" type="pres">
      <dgm:prSet presAssocID="{B9027025-E587-4F8F-8FA8-EC4E25CEEEE9}" presName="root" presStyleCnt="0">
        <dgm:presLayoutVars>
          <dgm:dir/>
          <dgm:resizeHandles val="exact"/>
        </dgm:presLayoutVars>
      </dgm:prSet>
      <dgm:spPr/>
    </dgm:pt>
    <dgm:pt modelId="{040E0C46-6E31-444C-8AE4-875AD494B9AE}" type="pres">
      <dgm:prSet presAssocID="{FF84A26A-3401-4547-BE57-76A27A75D9CB}" presName="compNode" presStyleCnt="0"/>
      <dgm:spPr/>
    </dgm:pt>
    <dgm:pt modelId="{5A1B9212-61F2-4922-8146-A3FAC3341FBF}" type="pres">
      <dgm:prSet presAssocID="{FF84A26A-3401-4547-BE57-76A27A75D9CB}" presName="bgRect" presStyleLbl="bgShp" presStyleIdx="0" presStyleCnt="4"/>
      <dgm:spPr/>
    </dgm:pt>
    <dgm:pt modelId="{2AAE766C-A97B-4966-BF6D-6B9DA4717A83}" type="pres">
      <dgm:prSet presAssocID="{FF84A26A-3401-4547-BE57-76A27A75D9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03BAF95B-511A-4813-AB4E-45A4DEC990C8}" type="pres">
      <dgm:prSet presAssocID="{FF84A26A-3401-4547-BE57-76A27A75D9CB}" presName="spaceRect" presStyleCnt="0"/>
      <dgm:spPr/>
    </dgm:pt>
    <dgm:pt modelId="{F56266A0-8379-4998-BF8B-DBA89A1CF433}" type="pres">
      <dgm:prSet presAssocID="{FF84A26A-3401-4547-BE57-76A27A75D9CB}" presName="parTx" presStyleLbl="revTx" presStyleIdx="0" presStyleCnt="5">
        <dgm:presLayoutVars>
          <dgm:chMax val="0"/>
          <dgm:chPref val="0"/>
        </dgm:presLayoutVars>
      </dgm:prSet>
      <dgm:spPr/>
    </dgm:pt>
    <dgm:pt modelId="{56AB345A-2F28-4E08-BA96-22B374409A91}" type="pres">
      <dgm:prSet presAssocID="{8E89FE42-7C78-46D0-9714-C1BADC35C827}" presName="sibTrans" presStyleCnt="0"/>
      <dgm:spPr/>
    </dgm:pt>
    <dgm:pt modelId="{D150F389-EF2C-428E-90CC-12BECC05C8E2}" type="pres">
      <dgm:prSet presAssocID="{7BD8E6FA-784D-453E-A66F-59CD46CCE0F5}" presName="compNode" presStyleCnt="0"/>
      <dgm:spPr/>
    </dgm:pt>
    <dgm:pt modelId="{9F0C5CE9-B854-480E-8950-7B45FBF18483}" type="pres">
      <dgm:prSet presAssocID="{7BD8E6FA-784D-453E-A66F-59CD46CCE0F5}" presName="bgRect" presStyleLbl="bgShp" presStyleIdx="1" presStyleCnt="4"/>
      <dgm:spPr/>
    </dgm:pt>
    <dgm:pt modelId="{9A0D60CE-3864-4C04-BEA4-499BB61C0402}" type="pres">
      <dgm:prSet presAssocID="{7BD8E6FA-784D-453E-A66F-59CD46CCE0F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0A7CE13-CB63-4DAA-9915-21F45ECF1C53}" type="pres">
      <dgm:prSet presAssocID="{7BD8E6FA-784D-453E-A66F-59CD46CCE0F5}" presName="spaceRect" presStyleCnt="0"/>
      <dgm:spPr/>
    </dgm:pt>
    <dgm:pt modelId="{918D662C-D380-4A75-87E5-62B9743F6E37}" type="pres">
      <dgm:prSet presAssocID="{7BD8E6FA-784D-453E-A66F-59CD46CCE0F5}" presName="parTx" presStyleLbl="revTx" presStyleIdx="1" presStyleCnt="5">
        <dgm:presLayoutVars>
          <dgm:chMax val="0"/>
          <dgm:chPref val="0"/>
        </dgm:presLayoutVars>
      </dgm:prSet>
      <dgm:spPr/>
    </dgm:pt>
    <dgm:pt modelId="{FA154C60-0C8A-4B79-B1BB-FF8886B14108}" type="pres">
      <dgm:prSet presAssocID="{DA318CFD-5D93-4EE9-8911-9ECEC2573B23}" presName="sibTrans" presStyleCnt="0"/>
      <dgm:spPr/>
    </dgm:pt>
    <dgm:pt modelId="{45EE85F4-47B5-44CB-80AD-A223588761BD}" type="pres">
      <dgm:prSet presAssocID="{194D80FF-95C0-4537-BEE7-D20FCB1A06F1}" presName="compNode" presStyleCnt="0"/>
      <dgm:spPr/>
    </dgm:pt>
    <dgm:pt modelId="{D0645BB8-0D8A-4C77-8FE3-D3EE4F37C382}" type="pres">
      <dgm:prSet presAssocID="{194D80FF-95C0-4537-BEE7-D20FCB1A06F1}" presName="bgRect" presStyleLbl="bgShp" presStyleIdx="2" presStyleCnt="4"/>
      <dgm:spPr/>
    </dgm:pt>
    <dgm:pt modelId="{16B7BC97-5DF2-44BB-8638-4132BBEF7098}" type="pres">
      <dgm:prSet presAssocID="{194D80FF-95C0-4537-BEE7-D20FCB1A06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1D48A8B-5562-49AF-BA61-B27C382CAA98}" type="pres">
      <dgm:prSet presAssocID="{194D80FF-95C0-4537-BEE7-D20FCB1A06F1}" presName="spaceRect" presStyleCnt="0"/>
      <dgm:spPr/>
    </dgm:pt>
    <dgm:pt modelId="{1C6B2CB0-F0A3-4FD4-B645-9515169A7364}" type="pres">
      <dgm:prSet presAssocID="{194D80FF-95C0-4537-BEE7-D20FCB1A06F1}" presName="parTx" presStyleLbl="revTx" presStyleIdx="2" presStyleCnt="5">
        <dgm:presLayoutVars>
          <dgm:chMax val="0"/>
          <dgm:chPref val="0"/>
        </dgm:presLayoutVars>
      </dgm:prSet>
      <dgm:spPr/>
    </dgm:pt>
    <dgm:pt modelId="{AD0E5C5B-3266-4AA5-AD86-403BAFE61F93}" type="pres">
      <dgm:prSet presAssocID="{C1F4D6C8-E13E-43EA-83F3-51B17BEE58DB}" presName="sibTrans" presStyleCnt="0"/>
      <dgm:spPr/>
    </dgm:pt>
    <dgm:pt modelId="{31519DD0-DD00-4443-A88D-9F71E503D027}" type="pres">
      <dgm:prSet presAssocID="{9386D97C-7027-4FE0-8A81-3A416FFA28BF}" presName="compNode" presStyleCnt="0"/>
      <dgm:spPr/>
    </dgm:pt>
    <dgm:pt modelId="{8D5C83D9-02AD-4B52-8096-C23832D86B38}" type="pres">
      <dgm:prSet presAssocID="{9386D97C-7027-4FE0-8A81-3A416FFA28BF}" presName="bgRect" presStyleLbl="bgShp" presStyleIdx="3" presStyleCnt="4"/>
      <dgm:spPr/>
    </dgm:pt>
    <dgm:pt modelId="{9C15F6F4-AFA5-40E1-9DF7-40E272127700}" type="pres">
      <dgm:prSet presAssocID="{9386D97C-7027-4FE0-8A81-3A416FFA28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796EED-96E3-41AA-87BA-7AE90C9C1E4D}" type="pres">
      <dgm:prSet presAssocID="{9386D97C-7027-4FE0-8A81-3A416FFA28BF}" presName="spaceRect" presStyleCnt="0"/>
      <dgm:spPr/>
    </dgm:pt>
    <dgm:pt modelId="{146BD603-6603-4D24-8181-10B028465F86}" type="pres">
      <dgm:prSet presAssocID="{9386D97C-7027-4FE0-8A81-3A416FFA28BF}" presName="parTx" presStyleLbl="revTx" presStyleIdx="3" presStyleCnt="5">
        <dgm:presLayoutVars>
          <dgm:chMax val="0"/>
          <dgm:chPref val="0"/>
        </dgm:presLayoutVars>
      </dgm:prSet>
      <dgm:spPr/>
    </dgm:pt>
    <dgm:pt modelId="{CBFB7F29-F05C-4D73-AF50-24330DE50EDE}" type="pres">
      <dgm:prSet presAssocID="{9386D97C-7027-4FE0-8A81-3A416FFA28BF}" presName="desTx" presStyleLbl="revTx" presStyleIdx="4" presStyleCnt="5">
        <dgm:presLayoutVars/>
      </dgm:prSet>
      <dgm:spPr/>
    </dgm:pt>
  </dgm:ptLst>
  <dgm:cxnLst>
    <dgm:cxn modelId="{6A1AAF04-4A0F-4A75-ABBD-D5694FE40009}" type="presOf" srcId="{D5E56149-EE14-4AD2-997C-42E4A197679C}" destId="{CBFB7F29-F05C-4D73-AF50-24330DE50EDE}" srcOrd="0" destOrd="0" presId="urn:microsoft.com/office/officeart/2018/2/layout/IconVerticalSolidList"/>
    <dgm:cxn modelId="{15856F08-9EDF-4AFA-8A83-132C987BDE79}" type="presOf" srcId="{9386D97C-7027-4FE0-8A81-3A416FFA28BF}" destId="{146BD603-6603-4D24-8181-10B028465F86}" srcOrd="0" destOrd="0" presId="urn:microsoft.com/office/officeart/2018/2/layout/IconVerticalSolidList"/>
    <dgm:cxn modelId="{A760FC46-18CF-4F32-B105-D221D1F1E963}" srcId="{B9027025-E587-4F8F-8FA8-EC4E25CEEEE9}" destId="{194D80FF-95C0-4537-BEE7-D20FCB1A06F1}" srcOrd="2" destOrd="0" parTransId="{8C9E60DE-91F1-4D82-8A43-34B3929736F1}" sibTransId="{C1F4D6C8-E13E-43EA-83F3-51B17BEE58DB}"/>
    <dgm:cxn modelId="{883B847E-E0ED-4DB8-82AD-AA0CCE54AE00}" type="presOf" srcId="{2B302D83-3A47-49DA-81A4-CD0421148158}" destId="{CBFB7F29-F05C-4D73-AF50-24330DE50EDE}" srcOrd="0" destOrd="1" presId="urn:microsoft.com/office/officeart/2018/2/layout/IconVerticalSolidList"/>
    <dgm:cxn modelId="{2182C686-C155-4128-807D-EAD1AE4C6C03}" type="presOf" srcId="{FF84A26A-3401-4547-BE57-76A27A75D9CB}" destId="{F56266A0-8379-4998-BF8B-DBA89A1CF433}" srcOrd="0" destOrd="0" presId="urn:microsoft.com/office/officeart/2018/2/layout/IconVerticalSolidList"/>
    <dgm:cxn modelId="{EA4EE68E-443A-4876-B15A-28D34372BD31}" srcId="{9386D97C-7027-4FE0-8A81-3A416FFA28BF}" destId="{D5E56149-EE14-4AD2-997C-42E4A197679C}" srcOrd="0" destOrd="0" parTransId="{40E4512A-5149-43C8-95A2-EE263488757E}" sibTransId="{D797EE94-E4EE-4FBE-801A-82BB5B93C346}"/>
    <dgm:cxn modelId="{57B6EF95-B5A5-466F-88A0-840253DC13C4}" type="presOf" srcId="{B9027025-E587-4F8F-8FA8-EC4E25CEEEE9}" destId="{2E728767-D512-4CA2-910B-7E51F5BCA5E4}" srcOrd="0" destOrd="0" presId="urn:microsoft.com/office/officeart/2018/2/layout/IconVerticalSolidList"/>
    <dgm:cxn modelId="{87527999-D024-4ADA-BD17-6DDE9506E95A}" srcId="{B9027025-E587-4F8F-8FA8-EC4E25CEEEE9}" destId="{9386D97C-7027-4FE0-8A81-3A416FFA28BF}" srcOrd="3" destOrd="0" parTransId="{40F0A275-066C-47C5-9B7E-969C1F77A7CC}" sibTransId="{2F602893-5A96-418A-A302-E9D750EEA97E}"/>
    <dgm:cxn modelId="{0761F7A2-FCDA-4788-8E07-DD90A1A88A21}" type="presOf" srcId="{194D80FF-95C0-4537-BEE7-D20FCB1A06F1}" destId="{1C6B2CB0-F0A3-4FD4-B645-9515169A7364}" srcOrd="0" destOrd="0" presId="urn:microsoft.com/office/officeart/2018/2/layout/IconVerticalSolidList"/>
    <dgm:cxn modelId="{28EEF0AA-8563-490C-8ABE-BE8C2B2DA450}" srcId="{B9027025-E587-4F8F-8FA8-EC4E25CEEEE9}" destId="{FF84A26A-3401-4547-BE57-76A27A75D9CB}" srcOrd="0" destOrd="0" parTransId="{CC53CA97-EF76-46A9-971D-691EC5190D99}" sibTransId="{8E89FE42-7C78-46D0-9714-C1BADC35C827}"/>
    <dgm:cxn modelId="{7BD39CAD-155E-434A-BC8B-7412A1242FA5}" srcId="{B9027025-E587-4F8F-8FA8-EC4E25CEEEE9}" destId="{7BD8E6FA-784D-453E-A66F-59CD46CCE0F5}" srcOrd="1" destOrd="0" parTransId="{5606F33E-108E-442C-B2AB-178292A8AF28}" sibTransId="{DA318CFD-5D93-4EE9-8911-9ECEC2573B23}"/>
    <dgm:cxn modelId="{E507E5C0-E4DD-45B9-A452-7EE13B2C3D98}" type="presOf" srcId="{7BD8E6FA-784D-453E-A66F-59CD46CCE0F5}" destId="{918D662C-D380-4A75-87E5-62B9743F6E37}" srcOrd="0" destOrd="0" presId="urn:microsoft.com/office/officeart/2018/2/layout/IconVerticalSolidList"/>
    <dgm:cxn modelId="{647552C1-31F9-433D-B520-C902AD3B695E}" srcId="{9386D97C-7027-4FE0-8A81-3A416FFA28BF}" destId="{2B302D83-3A47-49DA-81A4-CD0421148158}" srcOrd="1" destOrd="0" parTransId="{98722020-B710-49CC-8A17-E6C32D791E82}" sibTransId="{806F2142-E9F8-4373-928F-3D072D20A24D}"/>
    <dgm:cxn modelId="{A954BF90-B70C-4565-AB28-8F0F10A572D0}" type="presParOf" srcId="{2E728767-D512-4CA2-910B-7E51F5BCA5E4}" destId="{040E0C46-6E31-444C-8AE4-875AD494B9AE}" srcOrd="0" destOrd="0" presId="urn:microsoft.com/office/officeart/2018/2/layout/IconVerticalSolidList"/>
    <dgm:cxn modelId="{E1E3FFD9-0782-48F8-9B6A-40C57D81E824}" type="presParOf" srcId="{040E0C46-6E31-444C-8AE4-875AD494B9AE}" destId="{5A1B9212-61F2-4922-8146-A3FAC3341FBF}" srcOrd="0" destOrd="0" presId="urn:microsoft.com/office/officeart/2018/2/layout/IconVerticalSolidList"/>
    <dgm:cxn modelId="{6B704230-2A3A-4F8F-868B-1FF797812DB4}" type="presParOf" srcId="{040E0C46-6E31-444C-8AE4-875AD494B9AE}" destId="{2AAE766C-A97B-4966-BF6D-6B9DA4717A83}" srcOrd="1" destOrd="0" presId="urn:microsoft.com/office/officeart/2018/2/layout/IconVerticalSolidList"/>
    <dgm:cxn modelId="{0E7D5951-59D5-4711-B1F8-606B931FD3B4}" type="presParOf" srcId="{040E0C46-6E31-444C-8AE4-875AD494B9AE}" destId="{03BAF95B-511A-4813-AB4E-45A4DEC990C8}" srcOrd="2" destOrd="0" presId="urn:microsoft.com/office/officeart/2018/2/layout/IconVerticalSolidList"/>
    <dgm:cxn modelId="{885E14B5-6234-4AB3-B98D-34FBA254663D}" type="presParOf" srcId="{040E0C46-6E31-444C-8AE4-875AD494B9AE}" destId="{F56266A0-8379-4998-BF8B-DBA89A1CF433}" srcOrd="3" destOrd="0" presId="urn:microsoft.com/office/officeart/2018/2/layout/IconVerticalSolidList"/>
    <dgm:cxn modelId="{3F411B95-1605-41AE-8FFB-38E14DCBF3F3}" type="presParOf" srcId="{2E728767-D512-4CA2-910B-7E51F5BCA5E4}" destId="{56AB345A-2F28-4E08-BA96-22B374409A91}" srcOrd="1" destOrd="0" presId="urn:microsoft.com/office/officeart/2018/2/layout/IconVerticalSolidList"/>
    <dgm:cxn modelId="{61BE6D94-1CB4-4686-8B53-EEF2242C7310}" type="presParOf" srcId="{2E728767-D512-4CA2-910B-7E51F5BCA5E4}" destId="{D150F389-EF2C-428E-90CC-12BECC05C8E2}" srcOrd="2" destOrd="0" presId="urn:microsoft.com/office/officeart/2018/2/layout/IconVerticalSolidList"/>
    <dgm:cxn modelId="{A604ACB2-E980-4036-A78E-D0D6BAC68C9F}" type="presParOf" srcId="{D150F389-EF2C-428E-90CC-12BECC05C8E2}" destId="{9F0C5CE9-B854-480E-8950-7B45FBF18483}" srcOrd="0" destOrd="0" presId="urn:microsoft.com/office/officeart/2018/2/layout/IconVerticalSolidList"/>
    <dgm:cxn modelId="{6E0F5398-6D3E-47BC-A542-76E51F6510CF}" type="presParOf" srcId="{D150F389-EF2C-428E-90CC-12BECC05C8E2}" destId="{9A0D60CE-3864-4C04-BEA4-499BB61C0402}" srcOrd="1" destOrd="0" presId="urn:microsoft.com/office/officeart/2018/2/layout/IconVerticalSolidList"/>
    <dgm:cxn modelId="{C41A8D2E-B878-4D57-B97F-BC2DF0779DF4}" type="presParOf" srcId="{D150F389-EF2C-428E-90CC-12BECC05C8E2}" destId="{30A7CE13-CB63-4DAA-9915-21F45ECF1C53}" srcOrd="2" destOrd="0" presId="urn:microsoft.com/office/officeart/2018/2/layout/IconVerticalSolidList"/>
    <dgm:cxn modelId="{82AE94F5-4748-4266-A8F5-70E093C1157E}" type="presParOf" srcId="{D150F389-EF2C-428E-90CC-12BECC05C8E2}" destId="{918D662C-D380-4A75-87E5-62B9743F6E37}" srcOrd="3" destOrd="0" presId="urn:microsoft.com/office/officeart/2018/2/layout/IconVerticalSolidList"/>
    <dgm:cxn modelId="{3A583F23-CB42-440C-9F00-C213BC3C11D1}" type="presParOf" srcId="{2E728767-D512-4CA2-910B-7E51F5BCA5E4}" destId="{FA154C60-0C8A-4B79-B1BB-FF8886B14108}" srcOrd="3" destOrd="0" presId="urn:microsoft.com/office/officeart/2018/2/layout/IconVerticalSolidList"/>
    <dgm:cxn modelId="{89E22E6A-5C11-4EA2-A91B-145604B09C1F}" type="presParOf" srcId="{2E728767-D512-4CA2-910B-7E51F5BCA5E4}" destId="{45EE85F4-47B5-44CB-80AD-A223588761BD}" srcOrd="4" destOrd="0" presId="urn:microsoft.com/office/officeart/2018/2/layout/IconVerticalSolidList"/>
    <dgm:cxn modelId="{4CD227B9-5B10-4160-9437-0BDDA2EC2AFC}" type="presParOf" srcId="{45EE85F4-47B5-44CB-80AD-A223588761BD}" destId="{D0645BB8-0D8A-4C77-8FE3-D3EE4F37C382}" srcOrd="0" destOrd="0" presId="urn:microsoft.com/office/officeart/2018/2/layout/IconVerticalSolidList"/>
    <dgm:cxn modelId="{43BFCBB7-A5E6-4F25-A8BE-13648D82B362}" type="presParOf" srcId="{45EE85F4-47B5-44CB-80AD-A223588761BD}" destId="{16B7BC97-5DF2-44BB-8638-4132BBEF7098}" srcOrd="1" destOrd="0" presId="urn:microsoft.com/office/officeart/2018/2/layout/IconVerticalSolidList"/>
    <dgm:cxn modelId="{FADD1965-1164-4870-88D8-B22AA1EA5DFB}" type="presParOf" srcId="{45EE85F4-47B5-44CB-80AD-A223588761BD}" destId="{81D48A8B-5562-49AF-BA61-B27C382CAA98}" srcOrd="2" destOrd="0" presId="urn:microsoft.com/office/officeart/2018/2/layout/IconVerticalSolidList"/>
    <dgm:cxn modelId="{E8AC5CC5-8001-4883-B8BF-351458B56913}" type="presParOf" srcId="{45EE85F4-47B5-44CB-80AD-A223588761BD}" destId="{1C6B2CB0-F0A3-4FD4-B645-9515169A7364}" srcOrd="3" destOrd="0" presId="urn:microsoft.com/office/officeart/2018/2/layout/IconVerticalSolidList"/>
    <dgm:cxn modelId="{B464DF6F-2359-460A-899C-DDAFA00053D5}" type="presParOf" srcId="{2E728767-D512-4CA2-910B-7E51F5BCA5E4}" destId="{AD0E5C5B-3266-4AA5-AD86-403BAFE61F93}" srcOrd="5" destOrd="0" presId="urn:microsoft.com/office/officeart/2018/2/layout/IconVerticalSolidList"/>
    <dgm:cxn modelId="{5741C23D-7F81-48B4-87D1-EB40D9FAB8ED}" type="presParOf" srcId="{2E728767-D512-4CA2-910B-7E51F5BCA5E4}" destId="{31519DD0-DD00-4443-A88D-9F71E503D027}" srcOrd="6" destOrd="0" presId="urn:microsoft.com/office/officeart/2018/2/layout/IconVerticalSolidList"/>
    <dgm:cxn modelId="{02B200AD-AB30-4F22-B353-6FFD38EFF38B}" type="presParOf" srcId="{31519DD0-DD00-4443-A88D-9F71E503D027}" destId="{8D5C83D9-02AD-4B52-8096-C23832D86B38}" srcOrd="0" destOrd="0" presId="urn:microsoft.com/office/officeart/2018/2/layout/IconVerticalSolidList"/>
    <dgm:cxn modelId="{EF8CE3C8-2649-4A31-AE11-DFB6C80BB598}" type="presParOf" srcId="{31519DD0-DD00-4443-A88D-9F71E503D027}" destId="{9C15F6F4-AFA5-40E1-9DF7-40E272127700}" srcOrd="1" destOrd="0" presId="urn:microsoft.com/office/officeart/2018/2/layout/IconVerticalSolidList"/>
    <dgm:cxn modelId="{26676344-4A2E-4F22-A792-AD6D4E1428A0}" type="presParOf" srcId="{31519DD0-DD00-4443-A88D-9F71E503D027}" destId="{D7796EED-96E3-41AA-87BA-7AE90C9C1E4D}" srcOrd="2" destOrd="0" presId="urn:microsoft.com/office/officeart/2018/2/layout/IconVerticalSolidList"/>
    <dgm:cxn modelId="{9758145A-2051-464A-88FB-63AAEBA6B0C6}" type="presParOf" srcId="{31519DD0-DD00-4443-A88D-9F71E503D027}" destId="{146BD603-6603-4D24-8181-10B028465F86}" srcOrd="3" destOrd="0" presId="urn:microsoft.com/office/officeart/2018/2/layout/IconVerticalSolidList"/>
    <dgm:cxn modelId="{655A93AB-7CF7-4376-A795-66D56D819214}" type="presParOf" srcId="{31519DD0-DD00-4443-A88D-9F71E503D027}" destId="{CBFB7F29-F05C-4D73-AF50-24330DE50ED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FAD7D-A785-40AA-9E2F-DF2BD0DFAFCF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41FA8D-A4AC-46BB-9486-EDBD5D4CBA75}">
      <dgm:prSet phldrT="[Text]" custT="1"/>
      <dgm:spPr/>
      <dgm:t>
        <a:bodyPr/>
        <a:lstStyle/>
        <a:p>
          <a:r>
            <a:rPr lang="en-US" sz="2400" dirty="0"/>
            <a:t>Conditional Information of countries</a:t>
          </a:r>
        </a:p>
      </dgm:t>
    </dgm:pt>
    <dgm:pt modelId="{52163013-8E4C-44AB-B960-27C8C3B87DB9}" type="parTrans" cxnId="{74DF878B-37EE-45EF-9D2A-D900EADCEE08}">
      <dgm:prSet/>
      <dgm:spPr/>
      <dgm:t>
        <a:bodyPr/>
        <a:lstStyle/>
        <a:p>
          <a:endParaRPr lang="en-US"/>
        </a:p>
      </dgm:t>
    </dgm:pt>
    <dgm:pt modelId="{A3C1365A-227C-4268-9666-C51FC48C52D9}" type="sibTrans" cxnId="{74DF878B-37EE-45EF-9D2A-D900EADCEE08}">
      <dgm:prSet/>
      <dgm:spPr/>
      <dgm:t>
        <a:bodyPr/>
        <a:lstStyle/>
        <a:p>
          <a:endParaRPr lang="en-US"/>
        </a:p>
      </dgm:t>
    </dgm:pt>
    <dgm:pt modelId="{98692F01-9E09-4FCB-BD8B-EB966CF1C75E}">
      <dgm:prSet phldrT="[Text]"/>
      <dgm:spPr/>
      <dgm:t>
        <a:bodyPr/>
        <a:lstStyle/>
        <a:p>
          <a:r>
            <a:rPr lang="en-US" dirty="0"/>
            <a:t>Swipe to Favorite Function</a:t>
          </a:r>
        </a:p>
      </dgm:t>
    </dgm:pt>
    <dgm:pt modelId="{2EDE1477-5B8C-4F5A-84B9-781EDFE3A08A}" type="parTrans" cxnId="{9F2BC6A3-816E-453B-91A5-2CF3171E1FA4}">
      <dgm:prSet/>
      <dgm:spPr/>
      <dgm:t>
        <a:bodyPr/>
        <a:lstStyle/>
        <a:p>
          <a:endParaRPr lang="en-US"/>
        </a:p>
      </dgm:t>
    </dgm:pt>
    <dgm:pt modelId="{24BB8EB0-CD27-47FF-B4AA-57F9791A5F9E}" type="sibTrans" cxnId="{9F2BC6A3-816E-453B-91A5-2CF3171E1FA4}">
      <dgm:prSet/>
      <dgm:spPr/>
      <dgm:t>
        <a:bodyPr/>
        <a:lstStyle/>
        <a:p>
          <a:endParaRPr lang="en-US"/>
        </a:p>
      </dgm:t>
    </dgm:pt>
    <dgm:pt modelId="{51024D99-4B3B-4223-AFF1-9C66DAA52E9D}">
      <dgm:prSet/>
      <dgm:spPr/>
      <dgm:t>
        <a:bodyPr/>
        <a:lstStyle/>
        <a:p>
          <a:r>
            <a:rPr lang="en-US" dirty="0"/>
            <a:t>Country Code Suggestions</a:t>
          </a:r>
        </a:p>
      </dgm:t>
    </dgm:pt>
    <dgm:pt modelId="{56492F75-BC6F-4CCD-A84D-DF2A8D4E6CD9}" type="parTrans" cxnId="{72860C4C-D050-4386-B7C9-6724E73090B7}">
      <dgm:prSet/>
      <dgm:spPr/>
      <dgm:t>
        <a:bodyPr/>
        <a:lstStyle/>
        <a:p>
          <a:endParaRPr lang="en-US"/>
        </a:p>
      </dgm:t>
    </dgm:pt>
    <dgm:pt modelId="{4A912B49-C552-4BAF-99F2-35C450FF4E51}" type="sibTrans" cxnId="{72860C4C-D050-4386-B7C9-6724E73090B7}">
      <dgm:prSet/>
      <dgm:spPr/>
      <dgm:t>
        <a:bodyPr/>
        <a:lstStyle/>
        <a:p>
          <a:endParaRPr lang="en-US"/>
        </a:p>
      </dgm:t>
    </dgm:pt>
    <dgm:pt modelId="{A2641A87-C9A2-4F66-BAFA-BAE2F14631F9}">
      <dgm:prSet/>
      <dgm:spPr/>
      <dgm:t>
        <a:bodyPr/>
        <a:lstStyle/>
        <a:p>
          <a:r>
            <a:rPr lang="en-US" dirty="0"/>
            <a:t>Input Budget and Save Total in Budget</a:t>
          </a:r>
        </a:p>
      </dgm:t>
    </dgm:pt>
    <dgm:pt modelId="{8488A07C-4C08-4B06-8321-14DC5CA151DD}" type="parTrans" cxnId="{965DAA8F-FC0D-4ADA-90E9-E2EB6F3D24F9}">
      <dgm:prSet/>
      <dgm:spPr/>
      <dgm:t>
        <a:bodyPr/>
        <a:lstStyle/>
        <a:p>
          <a:endParaRPr lang="en-US"/>
        </a:p>
      </dgm:t>
    </dgm:pt>
    <dgm:pt modelId="{A69276CE-92DE-45A2-AA54-6BA5E0B41A09}" type="sibTrans" cxnId="{965DAA8F-FC0D-4ADA-90E9-E2EB6F3D24F9}">
      <dgm:prSet/>
      <dgm:spPr/>
      <dgm:t>
        <a:bodyPr/>
        <a:lstStyle/>
        <a:p>
          <a:endParaRPr lang="en-US"/>
        </a:p>
      </dgm:t>
    </dgm:pt>
    <dgm:pt modelId="{FB45F346-4006-4D7F-B567-503F725A1318}">
      <dgm:prSet phldrT="[Text]" custT="1"/>
      <dgm:spPr/>
      <dgm:t>
        <a:bodyPr/>
        <a:lstStyle/>
        <a:p>
          <a:r>
            <a:rPr lang="en-US" sz="2400" dirty="0"/>
            <a:t>Extend Search Parameters </a:t>
          </a:r>
        </a:p>
      </dgm:t>
    </dgm:pt>
    <dgm:pt modelId="{4F243F16-25EB-477C-BC51-78F387740DB3}" type="sibTrans" cxnId="{EB168B13-58CA-421C-A5C6-9186DAD6F04C}">
      <dgm:prSet/>
      <dgm:spPr/>
      <dgm:t>
        <a:bodyPr/>
        <a:lstStyle/>
        <a:p>
          <a:endParaRPr lang="en-US"/>
        </a:p>
      </dgm:t>
    </dgm:pt>
    <dgm:pt modelId="{4B1468E1-6BBA-4287-B4A6-8A02FB1935E1}" type="parTrans" cxnId="{EB168B13-58CA-421C-A5C6-9186DAD6F04C}">
      <dgm:prSet/>
      <dgm:spPr/>
      <dgm:t>
        <a:bodyPr/>
        <a:lstStyle/>
        <a:p>
          <a:endParaRPr lang="en-US"/>
        </a:p>
      </dgm:t>
    </dgm:pt>
    <dgm:pt modelId="{988FF062-65C7-4728-AD5F-99C533D02AC7}" type="pres">
      <dgm:prSet presAssocID="{0F7FAD7D-A785-40AA-9E2F-DF2BD0DFAFCF}" presName="rootnode" presStyleCnt="0">
        <dgm:presLayoutVars>
          <dgm:chMax/>
          <dgm:chPref/>
          <dgm:dir/>
          <dgm:animLvl val="lvl"/>
        </dgm:presLayoutVars>
      </dgm:prSet>
      <dgm:spPr/>
    </dgm:pt>
    <dgm:pt modelId="{49ABCEF4-6EEA-4607-9016-FC1CE05B3185}" type="pres">
      <dgm:prSet presAssocID="{BB41FA8D-A4AC-46BB-9486-EDBD5D4CBA75}" presName="composite" presStyleCnt="0"/>
      <dgm:spPr/>
    </dgm:pt>
    <dgm:pt modelId="{3581C4BB-2E88-42CF-8BB2-DF1724481D8F}" type="pres">
      <dgm:prSet presAssocID="{BB41FA8D-A4AC-46BB-9486-EDBD5D4CBA75}" presName="LShape" presStyleLbl="alignNode1" presStyleIdx="0" presStyleCnt="9"/>
      <dgm:spPr/>
    </dgm:pt>
    <dgm:pt modelId="{706564A5-9F40-41EE-BD01-16D41B999383}" type="pres">
      <dgm:prSet presAssocID="{BB41FA8D-A4AC-46BB-9486-EDBD5D4CBA75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FFF64FC-2B06-46D3-AD03-8D324CA1672D}" type="pres">
      <dgm:prSet presAssocID="{BB41FA8D-A4AC-46BB-9486-EDBD5D4CBA75}" presName="Triangle" presStyleLbl="alignNode1" presStyleIdx="1" presStyleCnt="9"/>
      <dgm:spPr/>
    </dgm:pt>
    <dgm:pt modelId="{0018D6A8-10DF-4F24-8B21-735E5293910D}" type="pres">
      <dgm:prSet presAssocID="{A3C1365A-227C-4268-9666-C51FC48C52D9}" presName="sibTrans" presStyleCnt="0"/>
      <dgm:spPr/>
    </dgm:pt>
    <dgm:pt modelId="{DCB3524B-A37B-4AE1-A0D0-A6371D6B446F}" type="pres">
      <dgm:prSet presAssocID="{A3C1365A-227C-4268-9666-C51FC48C52D9}" presName="space" presStyleCnt="0"/>
      <dgm:spPr/>
    </dgm:pt>
    <dgm:pt modelId="{F0D91BF8-3FD6-4A9B-AFDE-FB57D16F8C16}" type="pres">
      <dgm:prSet presAssocID="{FB45F346-4006-4D7F-B567-503F725A1318}" presName="composite" presStyleCnt="0"/>
      <dgm:spPr/>
    </dgm:pt>
    <dgm:pt modelId="{1E92AFA7-914F-4959-B33B-FBA2C0F5D990}" type="pres">
      <dgm:prSet presAssocID="{FB45F346-4006-4D7F-B567-503F725A1318}" presName="LShape" presStyleLbl="alignNode1" presStyleIdx="2" presStyleCnt="9"/>
      <dgm:spPr/>
    </dgm:pt>
    <dgm:pt modelId="{DFD7A9DD-A150-4575-870A-69E6DCC054E2}" type="pres">
      <dgm:prSet presAssocID="{FB45F346-4006-4D7F-B567-503F725A1318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452DA45-F8A3-4694-9E3D-C366D0CF153F}" type="pres">
      <dgm:prSet presAssocID="{FB45F346-4006-4D7F-B567-503F725A1318}" presName="Triangle" presStyleLbl="alignNode1" presStyleIdx="3" presStyleCnt="9"/>
      <dgm:spPr/>
    </dgm:pt>
    <dgm:pt modelId="{EDD5E05C-F3E5-471D-83EC-94D555680B41}" type="pres">
      <dgm:prSet presAssocID="{4F243F16-25EB-477C-BC51-78F387740DB3}" presName="sibTrans" presStyleCnt="0"/>
      <dgm:spPr/>
    </dgm:pt>
    <dgm:pt modelId="{43E41AB4-83B9-4024-B0EE-03E5D5D29CFA}" type="pres">
      <dgm:prSet presAssocID="{4F243F16-25EB-477C-BC51-78F387740DB3}" presName="space" presStyleCnt="0"/>
      <dgm:spPr/>
    </dgm:pt>
    <dgm:pt modelId="{14BE1C1D-B2A2-48C7-94B8-4141F57AE7CB}" type="pres">
      <dgm:prSet presAssocID="{98692F01-9E09-4FCB-BD8B-EB966CF1C75E}" presName="composite" presStyleCnt="0"/>
      <dgm:spPr/>
    </dgm:pt>
    <dgm:pt modelId="{B21A7068-4892-4BB9-84F0-36B0F85ECA7D}" type="pres">
      <dgm:prSet presAssocID="{98692F01-9E09-4FCB-BD8B-EB966CF1C75E}" presName="LShape" presStyleLbl="alignNode1" presStyleIdx="4" presStyleCnt="9"/>
      <dgm:spPr/>
    </dgm:pt>
    <dgm:pt modelId="{76821162-0688-482F-B88C-D1103BF55DF3}" type="pres">
      <dgm:prSet presAssocID="{98692F01-9E09-4FCB-BD8B-EB966CF1C75E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7FA6584-038D-4EC4-8C54-0D4E9AD288D1}" type="pres">
      <dgm:prSet presAssocID="{98692F01-9E09-4FCB-BD8B-EB966CF1C75E}" presName="Triangle" presStyleLbl="alignNode1" presStyleIdx="5" presStyleCnt="9"/>
      <dgm:spPr/>
    </dgm:pt>
    <dgm:pt modelId="{62A8CDBA-5314-4150-87B4-ADC1E7F77112}" type="pres">
      <dgm:prSet presAssocID="{24BB8EB0-CD27-47FF-B4AA-57F9791A5F9E}" presName="sibTrans" presStyleCnt="0"/>
      <dgm:spPr/>
    </dgm:pt>
    <dgm:pt modelId="{8698816B-EA9D-4FEA-BCEF-D2536360E194}" type="pres">
      <dgm:prSet presAssocID="{24BB8EB0-CD27-47FF-B4AA-57F9791A5F9E}" presName="space" presStyleCnt="0"/>
      <dgm:spPr/>
    </dgm:pt>
    <dgm:pt modelId="{5A705DF7-F7AD-41F5-A3C5-151050F4B3AB}" type="pres">
      <dgm:prSet presAssocID="{51024D99-4B3B-4223-AFF1-9C66DAA52E9D}" presName="composite" presStyleCnt="0"/>
      <dgm:spPr/>
    </dgm:pt>
    <dgm:pt modelId="{712ED1A1-06D6-44E7-9D56-04DB3AD55D48}" type="pres">
      <dgm:prSet presAssocID="{51024D99-4B3B-4223-AFF1-9C66DAA52E9D}" presName="LShape" presStyleLbl="alignNode1" presStyleIdx="6" presStyleCnt="9"/>
      <dgm:spPr/>
    </dgm:pt>
    <dgm:pt modelId="{8F90531E-DE72-4004-8405-21D94B035D0E}" type="pres">
      <dgm:prSet presAssocID="{51024D99-4B3B-4223-AFF1-9C66DAA52E9D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01084BC-7D88-4683-BEDD-FF282C4E8C0B}" type="pres">
      <dgm:prSet presAssocID="{51024D99-4B3B-4223-AFF1-9C66DAA52E9D}" presName="Triangle" presStyleLbl="alignNode1" presStyleIdx="7" presStyleCnt="9"/>
      <dgm:spPr/>
    </dgm:pt>
    <dgm:pt modelId="{198D2E56-AD53-4C34-9DF9-AF61E5F0472B}" type="pres">
      <dgm:prSet presAssocID="{4A912B49-C552-4BAF-99F2-35C450FF4E51}" presName="sibTrans" presStyleCnt="0"/>
      <dgm:spPr/>
    </dgm:pt>
    <dgm:pt modelId="{0EA84120-E03C-40C8-B84F-682D9A1B0686}" type="pres">
      <dgm:prSet presAssocID="{4A912B49-C552-4BAF-99F2-35C450FF4E51}" presName="space" presStyleCnt="0"/>
      <dgm:spPr/>
    </dgm:pt>
    <dgm:pt modelId="{BE06261B-60BF-4C71-AFC0-DF038528F519}" type="pres">
      <dgm:prSet presAssocID="{A2641A87-C9A2-4F66-BAFA-BAE2F14631F9}" presName="composite" presStyleCnt="0"/>
      <dgm:spPr/>
    </dgm:pt>
    <dgm:pt modelId="{E956DE28-5CCC-41B2-9E29-1EFD608F4ADB}" type="pres">
      <dgm:prSet presAssocID="{A2641A87-C9A2-4F66-BAFA-BAE2F14631F9}" presName="LShape" presStyleLbl="alignNode1" presStyleIdx="8" presStyleCnt="9"/>
      <dgm:spPr/>
    </dgm:pt>
    <dgm:pt modelId="{68DBA494-F084-4010-9B7A-9362F24A1EBD}" type="pres">
      <dgm:prSet presAssocID="{A2641A87-C9A2-4F66-BAFA-BAE2F14631F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168B13-58CA-421C-A5C6-9186DAD6F04C}" srcId="{0F7FAD7D-A785-40AA-9E2F-DF2BD0DFAFCF}" destId="{FB45F346-4006-4D7F-B567-503F725A1318}" srcOrd="1" destOrd="0" parTransId="{4B1468E1-6BBA-4287-B4A6-8A02FB1935E1}" sibTransId="{4F243F16-25EB-477C-BC51-78F387740DB3}"/>
    <dgm:cxn modelId="{D199E32B-7DAB-43DA-ACB1-6C367F17C2AC}" type="presOf" srcId="{0F7FAD7D-A785-40AA-9E2F-DF2BD0DFAFCF}" destId="{988FF062-65C7-4728-AD5F-99C533D02AC7}" srcOrd="0" destOrd="0" presId="urn:microsoft.com/office/officeart/2009/3/layout/StepUpProcess"/>
    <dgm:cxn modelId="{90964B3D-75D1-486C-908B-A0DEE3C78731}" type="presOf" srcId="{FB45F346-4006-4D7F-B567-503F725A1318}" destId="{DFD7A9DD-A150-4575-870A-69E6DCC054E2}" srcOrd="0" destOrd="0" presId="urn:microsoft.com/office/officeart/2009/3/layout/StepUpProcess"/>
    <dgm:cxn modelId="{72860C4C-D050-4386-B7C9-6724E73090B7}" srcId="{0F7FAD7D-A785-40AA-9E2F-DF2BD0DFAFCF}" destId="{51024D99-4B3B-4223-AFF1-9C66DAA52E9D}" srcOrd="3" destOrd="0" parTransId="{56492F75-BC6F-4CCD-A84D-DF2A8D4E6CD9}" sibTransId="{4A912B49-C552-4BAF-99F2-35C450FF4E51}"/>
    <dgm:cxn modelId="{16974554-6CEC-49BF-B887-F85F40A0A638}" type="presOf" srcId="{A2641A87-C9A2-4F66-BAFA-BAE2F14631F9}" destId="{68DBA494-F084-4010-9B7A-9362F24A1EBD}" srcOrd="0" destOrd="0" presId="urn:microsoft.com/office/officeart/2009/3/layout/StepUpProcess"/>
    <dgm:cxn modelId="{343B0385-57BA-4644-9C91-0C063C66E281}" type="presOf" srcId="{98692F01-9E09-4FCB-BD8B-EB966CF1C75E}" destId="{76821162-0688-482F-B88C-D1103BF55DF3}" srcOrd="0" destOrd="0" presId="urn:microsoft.com/office/officeart/2009/3/layout/StepUpProcess"/>
    <dgm:cxn modelId="{74DF878B-37EE-45EF-9D2A-D900EADCEE08}" srcId="{0F7FAD7D-A785-40AA-9E2F-DF2BD0DFAFCF}" destId="{BB41FA8D-A4AC-46BB-9486-EDBD5D4CBA75}" srcOrd="0" destOrd="0" parTransId="{52163013-8E4C-44AB-B960-27C8C3B87DB9}" sibTransId="{A3C1365A-227C-4268-9666-C51FC48C52D9}"/>
    <dgm:cxn modelId="{965DAA8F-FC0D-4ADA-90E9-E2EB6F3D24F9}" srcId="{0F7FAD7D-A785-40AA-9E2F-DF2BD0DFAFCF}" destId="{A2641A87-C9A2-4F66-BAFA-BAE2F14631F9}" srcOrd="4" destOrd="0" parTransId="{8488A07C-4C08-4B06-8321-14DC5CA151DD}" sibTransId="{A69276CE-92DE-45A2-AA54-6BA5E0B41A09}"/>
    <dgm:cxn modelId="{9F2BC6A3-816E-453B-91A5-2CF3171E1FA4}" srcId="{0F7FAD7D-A785-40AA-9E2F-DF2BD0DFAFCF}" destId="{98692F01-9E09-4FCB-BD8B-EB966CF1C75E}" srcOrd="2" destOrd="0" parTransId="{2EDE1477-5B8C-4F5A-84B9-781EDFE3A08A}" sibTransId="{24BB8EB0-CD27-47FF-B4AA-57F9791A5F9E}"/>
    <dgm:cxn modelId="{D523F9BE-69A5-4A13-AC06-AD2C143CD55F}" type="presOf" srcId="{51024D99-4B3B-4223-AFF1-9C66DAA52E9D}" destId="{8F90531E-DE72-4004-8405-21D94B035D0E}" srcOrd="0" destOrd="0" presId="urn:microsoft.com/office/officeart/2009/3/layout/StepUpProcess"/>
    <dgm:cxn modelId="{6506DAF4-EB24-4C2C-A644-9B2D5C07CDE5}" type="presOf" srcId="{BB41FA8D-A4AC-46BB-9486-EDBD5D4CBA75}" destId="{706564A5-9F40-41EE-BD01-16D41B999383}" srcOrd="0" destOrd="0" presId="urn:microsoft.com/office/officeart/2009/3/layout/StepUpProcess"/>
    <dgm:cxn modelId="{75FA527A-133A-4A3D-9B3A-DE14F4C43D61}" type="presParOf" srcId="{988FF062-65C7-4728-AD5F-99C533D02AC7}" destId="{49ABCEF4-6EEA-4607-9016-FC1CE05B3185}" srcOrd="0" destOrd="0" presId="urn:microsoft.com/office/officeart/2009/3/layout/StepUpProcess"/>
    <dgm:cxn modelId="{B70D82F8-F4E9-4097-8202-B91D9E7918EB}" type="presParOf" srcId="{49ABCEF4-6EEA-4607-9016-FC1CE05B3185}" destId="{3581C4BB-2E88-42CF-8BB2-DF1724481D8F}" srcOrd="0" destOrd="0" presId="urn:microsoft.com/office/officeart/2009/3/layout/StepUpProcess"/>
    <dgm:cxn modelId="{CF738185-8237-4634-BD9A-F5EA05D37660}" type="presParOf" srcId="{49ABCEF4-6EEA-4607-9016-FC1CE05B3185}" destId="{706564A5-9F40-41EE-BD01-16D41B999383}" srcOrd="1" destOrd="0" presId="urn:microsoft.com/office/officeart/2009/3/layout/StepUpProcess"/>
    <dgm:cxn modelId="{C193C082-CEF3-4A8D-BBC1-AFD053FC1C96}" type="presParOf" srcId="{49ABCEF4-6EEA-4607-9016-FC1CE05B3185}" destId="{6FFF64FC-2B06-46D3-AD03-8D324CA1672D}" srcOrd="2" destOrd="0" presId="urn:microsoft.com/office/officeart/2009/3/layout/StepUpProcess"/>
    <dgm:cxn modelId="{302D490F-2878-4133-878B-31573B60DB75}" type="presParOf" srcId="{988FF062-65C7-4728-AD5F-99C533D02AC7}" destId="{0018D6A8-10DF-4F24-8B21-735E5293910D}" srcOrd="1" destOrd="0" presId="urn:microsoft.com/office/officeart/2009/3/layout/StepUpProcess"/>
    <dgm:cxn modelId="{7DC14971-858A-47B0-8BF3-176979888E3E}" type="presParOf" srcId="{0018D6A8-10DF-4F24-8B21-735E5293910D}" destId="{DCB3524B-A37B-4AE1-A0D0-A6371D6B446F}" srcOrd="0" destOrd="0" presId="urn:microsoft.com/office/officeart/2009/3/layout/StepUpProcess"/>
    <dgm:cxn modelId="{DDA6119E-DC55-477B-8A49-5F1CC40B797C}" type="presParOf" srcId="{988FF062-65C7-4728-AD5F-99C533D02AC7}" destId="{F0D91BF8-3FD6-4A9B-AFDE-FB57D16F8C16}" srcOrd="2" destOrd="0" presId="urn:microsoft.com/office/officeart/2009/3/layout/StepUpProcess"/>
    <dgm:cxn modelId="{135343AD-B725-486F-8567-5D27838D251B}" type="presParOf" srcId="{F0D91BF8-3FD6-4A9B-AFDE-FB57D16F8C16}" destId="{1E92AFA7-914F-4959-B33B-FBA2C0F5D990}" srcOrd="0" destOrd="0" presId="urn:microsoft.com/office/officeart/2009/3/layout/StepUpProcess"/>
    <dgm:cxn modelId="{7C6ADB78-854E-4A09-A798-11B4BE082D99}" type="presParOf" srcId="{F0D91BF8-3FD6-4A9B-AFDE-FB57D16F8C16}" destId="{DFD7A9DD-A150-4575-870A-69E6DCC054E2}" srcOrd="1" destOrd="0" presId="urn:microsoft.com/office/officeart/2009/3/layout/StepUpProcess"/>
    <dgm:cxn modelId="{92041EC9-7113-4A6C-8956-CBE8FE1304B0}" type="presParOf" srcId="{F0D91BF8-3FD6-4A9B-AFDE-FB57D16F8C16}" destId="{8452DA45-F8A3-4694-9E3D-C366D0CF153F}" srcOrd="2" destOrd="0" presId="urn:microsoft.com/office/officeart/2009/3/layout/StepUpProcess"/>
    <dgm:cxn modelId="{195C7296-73C1-45C4-901F-6E414B3AA988}" type="presParOf" srcId="{988FF062-65C7-4728-AD5F-99C533D02AC7}" destId="{EDD5E05C-F3E5-471D-83EC-94D555680B41}" srcOrd="3" destOrd="0" presId="urn:microsoft.com/office/officeart/2009/3/layout/StepUpProcess"/>
    <dgm:cxn modelId="{6A293FE0-D52B-4DFB-B270-AB15AD602991}" type="presParOf" srcId="{EDD5E05C-F3E5-471D-83EC-94D555680B41}" destId="{43E41AB4-83B9-4024-B0EE-03E5D5D29CFA}" srcOrd="0" destOrd="0" presId="urn:microsoft.com/office/officeart/2009/3/layout/StepUpProcess"/>
    <dgm:cxn modelId="{20688FF1-E43F-4D01-814C-48FC7B56D645}" type="presParOf" srcId="{988FF062-65C7-4728-AD5F-99C533D02AC7}" destId="{14BE1C1D-B2A2-48C7-94B8-4141F57AE7CB}" srcOrd="4" destOrd="0" presId="urn:microsoft.com/office/officeart/2009/3/layout/StepUpProcess"/>
    <dgm:cxn modelId="{3DC5FF03-2734-4A0F-ACC6-DFB5C04403B0}" type="presParOf" srcId="{14BE1C1D-B2A2-48C7-94B8-4141F57AE7CB}" destId="{B21A7068-4892-4BB9-84F0-36B0F85ECA7D}" srcOrd="0" destOrd="0" presId="urn:microsoft.com/office/officeart/2009/3/layout/StepUpProcess"/>
    <dgm:cxn modelId="{7C1332FA-1C79-4CE5-B739-8E8690F00E1F}" type="presParOf" srcId="{14BE1C1D-B2A2-48C7-94B8-4141F57AE7CB}" destId="{76821162-0688-482F-B88C-D1103BF55DF3}" srcOrd="1" destOrd="0" presId="urn:microsoft.com/office/officeart/2009/3/layout/StepUpProcess"/>
    <dgm:cxn modelId="{260C9D59-06D9-4D7E-97DB-ADB63FDAF968}" type="presParOf" srcId="{14BE1C1D-B2A2-48C7-94B8-4141F57AE7CB}" destId="{B7FA6584-038D-4EC4-8C54-0D4E9AD288D1}" srcOrd="2" destOrd="0" presId="urn:microsoft.com/office/officeart/2009/3/layout/StepUpProcess"/>
    <dgm:cxn modelId="{18A425FE-63C7-46C7-BB1E-6C7E855EF613}" type="presParOf" srcId="{988FF062-65C7-4728-AD5F-99C533D02AC7}" destId="{62A8CDBA-5314-4150-87B4-ADC1E7F77112}" srcOrd="5" destOrd="0" presId="urn:microsoft.com/office/officeart/2009/3/layout/StepUpProcess"/>
    <dgm:cxn modelId="{751D26A3-98F8-4C98-98BB-0C9D180B9311}" type="presParOf" srcId="{62A8CDBA-5314-4150-87B4-ADC1E7F77112}" destId="{8698816B-EA9D-4FEA-BCEF-D2536360E194}" srcOrd="0" destOrd="0" presId="urn:microsoft.com/office/officeart/2009/3/layout/StepUpProcess"/>
    <dgm:cxn modelId="{291F5FF4-48DA-4F3F-A008-6D8C1648B3D7}" type="presParOf" srcId="{988FF062-65C7-4728-AD5F-99C533D02AC7}" destId="{5A705DF7-F7AD-41F5-A3C5-151050F4B3AB}" srcOrd="6" destOrd="0" presId="urn:microsoft.com/office/officeart/2009/3/layout/StepUpProcess"/>
    <dgm:cxn modelId="{B7477639-A429-4781-A379-CF33DDBC9DE8}" type="presParOf" srcId="{5A705DF7-F7AD-41F5-A3C5-151050F4B3AB}" destId="{712ED1A1-06D6-44E7-9D56-04DB3AD55D48}" srcOrd="0" destOrd="0" presId="urn:microsoft.com/office/officeart/2009/3/layout/StepUpProcess"/>
    <dgm:cxn modelId="{159C7703-7866-4287-8FD4-71FC1FE3B239}" type="presParOf" srcId="{5A705DF7-F7AD-41F5-A3C5-151050F4B3AB}" destId="{8F90531E-DE72-4004-8405-21D94B035D0E}" srcOrd="1" destOrd="0" presId="urn:microsoft.com/office/officeart/2009/3/layout/StepUpProcess"/>
    <dgm:cxn modelId="{E72FB231-3D28-4800-8D5B-E7718B5F583C}" type="presParOf" srcId="{5A705DF7-F7AD-41F5-A3C5-151050F4B3AB}" destId="{B01084BC-7D88-4683-BEDD-FF282C4E8C0B}" srcOrd="2" destOrd="0" presId="urn:microsoft.com/office/officeart/2009/3/layout/StepUpProcess"/>
    <dgm:cxn modelId="{723669E7-8BEB-4FEA-9FCF-18E457DCE346}" type="presParOf" srcId="{988FF062-65C7-4728-AD5F-99C533D02AC7}" destId="{198D2E56-AD53-4C34-9DF9-AF61E5F0472B}" srcOrd="7" destOrd="0" presId="urn:microsoft.com/office/officeart/2009/3/layout/StepUpProcess"/>
    <dgm:cxn modelId="{2B0B14AD-465A-42F8-9ABA-4F83B2D85B6F}" type="presParOf" srcId="{198D2E56-AD53-4C34-9DF9-AF61E5F0472B}" destId="{0EA84120-E03C-40C8-B84F-682D9A1B0686}" srcOrd="0" destOrd="0" presId="urn:microsoft.com/office/officeart/2009/3/layout/StepUpProcess"/>
    <dgm:cxn modelId="{0BF329DC-7A98-436A-90B6-83EACAA84B63}" type="presParOf" srcId="{988FF062-65C7-4728-AD5F-99C533D02AC7}" destId="{BE06261B-60BF-4C71-AFC0-DF038528F519}" srcOrd="8" destOrd="0" presId="urn:microsoft.com/office/officeart/2009/3/layout/StepUpProcess"/>
    <dgm:cxn modelId="{828F22E1-7787-4218-BE5C-C9888969CB20}" type="presParOf" srcId="{BE06261B-60BF-4C71-AFC0-DF038528F519}" destId="{E956DE28-5CCC-41B2-9E29-1EFD608F4ADB}" srcOrd="0" destOrd="0" presId="urn:microsoft.com/office/officeart/2009/3/layout/StepUpProcess"/>
    <dgm:cxn modelId="{61F751AB-5111-4EBA-8427-F337D7BE17DD}" type="presParOf" srcId="{BE06261B-60BF-4C71-AFC0-DF038528F519}" destId="{68DBA494-F084-4010-9B7A-9362F24A1E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B9212-61F2-4922-8146-A3FAC3341FBF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E766C-A97B-4966-BF6D-6B9DA4717A83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266A0-8379-4998-BF8B-DBA89A1CF433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JAVASCRIPT</a:t>
          </a:r>
        </a:p>
      </dsp:txBody>
      <dsp:txXfrm>
        <a:off x="1144111" y="1954"/>
        <a:ext cx="5868258" cy="990573"/>
      </dsp:txXfrm>
    </dsp:sp>
    <dsp:sp modelId="{9F0C5CE9-B854-480E-8950-7B45FBF18483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D60CE-3864-4C04-BEA4-499BB61C0402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662C-D380-4A75-87E5-62B9743F6E37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JSON</a:t>
          </a:r>
        </a:p>
      </dsp:txBody>
      <dsp:txXfrm>
        <a:off x="1144111" y="1240170"/>
        <a:ext cx="5868258" cy="990573"/>
      </dsp:txXfrm>
    </dsp:sp>
    <dsp:sp modelId="{D0645BB8-0D8A-4C77-8FE3-D3EE4F37C382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7BC97-5DF2-44BB-8638-4132BBEF7098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B2CB0-F0A3-4FD4-B645-9515169A7364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SEMANTIC UI</a:t>
          </a:r>
        </a:p>
      </dsp:txBody>
      <dsp:txXfrm>
        <a:off x="1144111" y="2478387"/>
        <a:ext cx="5868258" cy="990573"/>
      </dsp:txXfrm>
    </dsp:sp>
    <dsp:sp modelId="{8D5C83D9-02AD-4B52-8096-C23832D86B38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5F6F4-AFA5-40E1-9DF7-40E272127700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BD603-6603-4D24-8181-10B028465F86}">
      <dsp:nvSpPr>
        <dsp:cNvPr id="0" name=""/>
        <dsp:cNvSpPr/>
      </dsp:nvSpPr>
      <dsp:spPr>
        <a:xfrm>
          <a:off x="1144111" y="3716603"/>
          <a:ext cx="315556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API </a:t>
          </a:r>
        </a:p>
      </dsp:txBody>
      <dsp:txXfrm>
        <a:off x="1144111" y="3716603"/>
        <a:ext cx="3155566" cy="990573"/>
      </dsp:txXfrm>
    </dsp:sp>
    <dsp:sp modelId="{CBFB7F29-F05C-4D73-AF50-24330DE50EDE}">
      <dsp:nvSpPr>
        <dsp:cNvPr id="0" name=""/>
        <dsp:cNvSpPr/>
      </dsp:nvSpPr>
      <dsp:spPr>
        <a:xfrm>
          <a:off x="4299678" y="3716603"/>
          <a:ext cx="2712691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REST COUNTRIES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CURRENCY CONVERTER</a:t>
          </a:r>
        </a:p>
      </dsp:txBody>
      <dsp:txXfrm>
        <a:off x="4299678" y="3716603"/>
        <a:ext cx="2712691" cy="99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1C4BB-2E88-42CF-8BB2-DF1724481D8F}">
      <dsp:nvSpPr>
        <dsp:cNvPr id="0" name=""/>
        <dsp:cNvSpPr/>
      </dsp:nvSpPr>
      <dsp:spPr>
        <a:xfrm rot="5400000">
          <a:off x="644282" y="1724638"/>
          <a:ext cx="1157763" cy="192649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564A5-9F40-41EE-BD01-16D41B999383}">
      <dsp:nvSpPr>
        <dsp:cNvPr id="0" name=""/>
        <dsp:cNvSpPr/>
      </dsp:nvSpPr>
      <dsp:spPr>
        <a:xfrm>
          <a:off x="451023" y="2300244"/>
          <a:ext cx="1739248" cy="152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Conditional Information of countries</a:t>
          </a:r>
        </a:p>
      </dsp:txBody>
      <dsp:txXfrm>
        <a:off x="451023" y="2300244"/>
        <a:ext cx="1739248" cy="1524553"/>
      </dsp:txXfrm>
    </dsp:sp>
    <dsp:sp modelId="{6FFF64FC-2B06-46D3-AD03-8D324CA1672D}">
      <dsp:nvSpPr>
        <dsp:cNvPr id="0" name=""/>
        <dsp:cNvSpPr/>
      </dsp:nvSpPr>
      <dsp:spPr>
        <a:xfrm>
          <a:off x="1862111" y="1582807"/>
          <a:ext cx="328160" cy="328160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2AFA7-914F-4959-B33B-FBA2C0F5D990}">
      <dsp:nvSpPr>
        <dsp:cNvPr id="0" name=""/>
        <dsp:cNvSpPr/>
      </dsp:nvSpPr>
      <dsp:spPr>
        <a:xfrm rot="5400000">
          <a:off x="2773462" y="1197770"/>
          <a:ext cx="1157763" cy="192649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7A9DD-A150-4575-870A-69E6DCC054E2}">
      <dsp:nvSpPr>
        <dsp:cNvPr id="0" name=""/>
        <dsp:cNvSpPr/>
      </dsp:nvSpPr>
      <dsp:spPr>
        <a:xfrm>
          <a:off x="2580203" y="1773376"/>
          <a:ext cx="1739248" cy="152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Extend Search Parameters </a:t>
          </a:r>
        </a:p>
      </dsp:txBody>
      <dsp:txXfrm>
        <a:off x="2580203" y="1773376"/>
        <a:ext cx="1739248" cy="1524553"/>
      </dsp:txXfrm>
    </dsp:sp>
    <dsp:sp modelId="{8452DA45-F8A3-4694-9E3D-C366D0CF153F}">
      <dsp:nvSpPr>
        <dsp:cNvPr id="0" name=""/>
        <dsp:cNvSpPr/>
      </dsp:nvSpPr>
      <dsp:spPr>
        <a:xfrm>
          <a:off x="3991291" y="1055940"/>
          <a:ext cx="328160" cy="328160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A7068-4892-4BB9-84F0-36B0F85ECA7D}">
      <dsp:nvSpPr>
        <dsp:cNvPr id="0" name=""/>
        <dsp:cNvSpPr/>
      </dsp:nvSpPr>
      <dsp:spPr>
        <a:xfrm rot="5400000">
          <a:off x="4902642" y="670902"/>
          <a:ext cx="1157763" cy="192649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21162-0688-482F-B88C-D1103BF55DF3}">
      <dsp:nvSpPr>
        <dsp:cNvPr id="0" name=""/>
        <dsp:cNvSpPr/>
      </dsp:nvSpPr>
      <dsp:spPr>
        <a:xfrm>
          <a:off x="4709383" y="1246509"/>
          <a:ext cx="1739248" cy="152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Swipe to Favorite Function</a:t>
          </a:r>
        </a:p>
      </dsp:txBody>
      <dsp:txXfrm>
        <a:off x="4709383" y="1246509"/>
        <a:ext cx="1739248" cy="1524553"/>
      </dsp:txXfrm>
    </dsp:sp>
    <dsp:sp modelId="{B7FA6584-038D-4EC4-8C54-0D4E9AD288D1}">
      <dsp:nvSpPr>
        <dsp:cNvPr id="0" name=""/>
        <dsp:cNvSpPr/>
      </dsp:nvSpPr>
      <dsp:spPr>
        <a:xfrm>
          <a:off x="6120471" y="529072"/>
          <a:ext cx="328160" cy="328160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ED1A1-06D6-44E7-9D56-04DB3AD55D48}">
      <dsp:nvSpPr>
        <dsp:cNvPr id="0" name=""/>
        <dsp:cNvSpPr/>
      </dsp:nvSpPr>
      <dsp:spPr>
        <a:xfrm rot="5400000">
          <a:off x="7031822" y="144035"/>
          <a:ext cx="1157763" cy="192649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0531E-DE72-4004-8405-21D94B035D0E}">
      <dsp:nvSpPr>
        <dsp:cNvPr id="0" name=""/>
        <dsp:cNvSpPr/>
      </dsp:nvSpPr>
      <dsp:spPr>
        <a:xfrm>
          <a:off x="6838563" y="719641"/>
          <a:ext cx="1739248" cy="152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Country Code Suggestions</a:t>
          </a:r>
        </a:p>
      </dsp:txBody>
      <dsp:txXfrm>
        <a:off x="6838563" y="719641"/>
        <a:ext cx="1739248" cy="1524553"/>
      </dsp:txXfrm>
    </dsp:sp>
    <dsp:sp modelId="{B01084BC-7D88-4683-BEDD-FF282C4E8C0B}">
      <dsp:nvSpPr>
        <dsp:cNvPr id="0" name=""/>
        <dsp:cNvSpPr/>
      </dsp:nvSpPr>
      <dsp:spPr>
        <a:xfrm>
          <a:off x="8249651" y="2204"/>
          <a:ext cx="328160" cy="328160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6DE28-5CCC-41B2-9E29-1EFD608F4ADB}">
      <dsp:nvSpPr>
        <dsp:cNvPr id="0" name=""/>
        <dsp:cNvSpPr/>
      </dsp:nvSpPr>
      <dsp:spPr>
        <a:xfrm rot="5400000">
          <a:off x="9161002" y="-382832"/>
          <a:ext cx="1157763" cy="192649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BA494-F084-4010-9B7A-9362F24A1EBD}">
      <dsp:nvSpPr>
        <dsp:cNvPr id="0" name=""/>
        <dsp:cNvSpPr/>
      </dsp:nvSpPr>
      <dsp:spPr>
        <a:xfrm>
          <a:off x="8967743" y="192773"/>
          <a:ext cx="1739248" cy="152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Budget and Save Total in Budget</a:t>
          </a:r>
        </a:p>
      </dsp:txBody>
      <dsp:txXfrm>
        <a:off x="8967743" y="192773"/>
        <a:ext cx="1739248" cy="1524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7BD23-6E17-4974-A28F-38A937BB78F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1ABF-7EB8-47B7-A606-15956D2E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2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Styling for example: drop down to select countries and currencies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1ABF-7EB8-47B7-A606-15956D2EAE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7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information such as food, major attractions, and other relevant info</a:t>
            </a:r>
          </a:p>
          <a:p>
            <a:r>
              <a:rPr lang="en-US" dirty="0"/>
              <a:t>Extend search parameters so that people can search based on experience rather than just country name  </a:t>
            </a:r>
          </a:p>
          <a:p>
            <a:r>
              <a:rPr lang="en-US" dirty="0"/>
              <a:t>Country Code suggestions for the currency and location </a:t>
            </a:r>
            <a:r>
              <a:rPr lang="en-US"/>
              <a:t>info portion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1ABF-7EB8-47B7-A606-15956D2EAE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6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Spy glass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developed by green machine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76E7C-B518-41D1-A9BE-ECFEB445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EARLY CHALLENGES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EFC9-1B3F-4751-910C-13CA7A439F5D}"/>
              </a:ext>
            </a:extLst>
          </p:cNvPr>
          <p:cNvSpPr txBox="1"/>
          <p:nvPr/>
        </p:nvSpPr>
        <p:spPr>
          <a:xfrm>
            <a:off x="7751298" y="1577340"/>
            <a:ext cx="3464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API SELECTION AND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 IDEAS HAD TO BE COMPRESSED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OUR STARTING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COMFORTABILITY WITH MERGING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STYLING AND PAGE LAYOUT </a:t>
            </a:r>
          </a:p>
        </p:txBody>
      </p:sp>
    </p:spTree>
    <p:extLst>
      <p:ext uri="{BB962C8B-B14F-4D97-AF65-F5344CB8AC3E}">
        <p14:creationId xmlns:p14="http://schemas.microsoft.com/office/powerpoint/2010/main" val="250548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C19FBE-33E9-4938-AB1E-CB36F4A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B031A-DFF2-4273-9F94-B34585B1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11301984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C4E3E-20C3-45C7-A1E9-79660C1A3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11305200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ECEDF-42A2-4897-91D5-131C531D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3" y="1009397"/>
            <a:ext cx="10653766" cy="13697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TO EXPECT IN FUTURE DEVELOPMENTS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F56296-896B-4A2E-B615-0386AF0D21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76574"/>
              </p:ext>
            </p:extLst>
          </p:nvPr>
        </p:nvGraphicFramePr>
        <p:xfrm>
          <a:off x="448733" y="2574470"/>
          <a:ext cx="10966910" cy="382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401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C98A6-D30F-44FD-A51C-32FFA758F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027034"/>
            <a:ext cx="7166927" cy="370332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Thank you to our ta, Christian, and the rest of you watching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DF1E8-B8B5-4978-B1A5-48DEA467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641" y="1027034"/>
            <a:ext cx="3546077" cy="3703320"/>
          </a:xfrm>
          <a:ln w="57150">
            <a:noFill/>
          </a:ln>
        </p:spPr>
        <p:txBody>
          <a:bodyPr anchor="b">
            <a:normAutofit/>
          </a:bodyPr>
          <a:lstStyle/>
          <a:p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609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3B172-72CF-44EA-88B4-58AF644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49" y="816781"/>
            <a:ext cx="6798608" cy="10004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Why spy glass?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70D7C-0663-4F64-8E15-E5DAD0A9096D}"/>
              </a:ext>
            </a:extLst>
          </p:cNvPr>
          <p:cNvSpPr txBox="1"/>
          <p:nvPr/>
        </p:nvSpPr>
        <p:spPr>
          <a:xfrm>
            <a:off x="638249" y="1817202"/>
            <a:ext cx="6798608" cy="42240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Ever had an itch for travel, didn’t know how to scratch it?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Spy </a:t>
            </a:r>
            <a:r>
              <a:rPr lang="en-US" sz="2000" cap="all" dirty="0">
                <a:solidFill>
                  <a:srgbClr val="FFFFFF">
                    <a:alpha val="75000"/>
                  </a:srgbClr>
                </a:solidFill>
              </a:rPr>
              <a:t>glass </a:t>
            </a:r>
            <a:r>
              <a:rPr lang="en-US" sz="20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is for the spontaneous and spur of the moment adventurer.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cap="all" dirty="0">
                <a:solidFill>
                  <a:srgbClr val="FFFFFF">
                    <a:alpha val="75000"/>
                  </a:srgbClr>
                </a:solidFill>
              </a:rPr>
              <a:t>It offers the flexibility of looking up countries and gaining helpful insight to help start the foundation for your trip.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cap="all" dirty="0">
                <a:solidFill>
                  <a:srgbClr val="FFFFFF">
                    <a:alpha val="75000"/>
                  </a:srgbClr>
                </a:solidFill>
              </a:rPr>
              <a:t>The green machine team is building an app that will help you discover the currency name, symbol, conversion rate, language spoken, capital city, and population of any country you wish!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cap="all" dirty="0">
                <a:solidFill>
                  <a:srgbClr val="FFFFFF">
                    <a:alpha val="75000"/>
                  </a:srgbClr>
                </a:solidFill>
              </a:rPr>
              <a:t>that’s not all, our app converts currencies too!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cap="all" dirty="0">
              <a:solidFill>
                <a:srgbClr val="FFFFFF">
                  <a:alpha val="75000"/>
                </a:srgbClr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otton">
            <a:extLst>
              <a:ext uri="{FF2B5EF4-FFF2-40B4-BE49-F238E27FC236}">
                <a16:creationId xmlns:a16="http://schemas.microsoft.com/office/drawing/2014/main" id="{3325AE39-6AEB-4555-A88A-1BEA24BD0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096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3B172-72CF-44EA-88B4-58AF644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49" y="816781"/>
            <a:ext cx="6798608" cy="10004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u="sng" dirty="0">
                <a:solidFill>
                  <a:srgbClr val="FFFFFF"/>
                </a:solidFill>
              </a:rPr>
              <a:t>User story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70D7C-0663-4F64-8E15-E5DAD0A9096D}"/>
              </a:ext>
            </a:extLst>
          </p:cNvPr>
          <p:cNvSpPr txBox="1"/>
          <p:nvPr/>
        </p:nvSpPr>
        <p:spPr>
          <a:xfrm>
            <a:off x="638249" y="2219251"/>
            <a:ext cx="6798608" cy="33477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800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As a person interested in traveling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800" cap="all" dirty="0">
                <a:solidFill>
                  <a:srgbClr val="FFFFFF">
                    <a:alpha val="75000"/>
                  </a:srgbClr>
                </a:solidFill>
              </a:rPr>
              <a:t>I want to be able to look up different countries, learn a little bit about them and my travel budget value in that country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800" cap="all" dirty="0">
                <a:solidFill>
                  <a:srgbClr val="FFFFFF">
                    <a:alpha val="75000"/>
                  </a:srgbClr>
                </a:solidFill>
              </a:rPr>
              <a:t>So that I can plan a financially sound and enjoyable trip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cap="all" dirty="0">
              <a:solidFill>
                <a:srgbClr val="FFFFFF">
                  <a:alpha val="75000"/>
                </a:srgbClr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otton">
            <a:extLst>
              <a:ext uri="{FF2B5EF4-FFF2-40B4-BE49-F238E27FC236}">
                <a16:creationId xmlns:a16="http://schemas.microsoft.com/office/drawing/2014/main" id="{3325AE39-6AEB-4555-A88A-1BEA24BD0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096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3B172-72CF-44EA-88B4-58AF644D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49" y="816781"/>
            <a:ext cx="6798608" cy="10004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Our acceptance criteria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70D7C-0663-4F64-8E15-E5DAD0A9096D}"/>
              </a:ext>
            </a:extLst>
          </p:cNvPr>
          <p:cNvSpPr txBox="1"/>
          <p:nvPr/>
        </p:nvSpPr>
        <p:spPr>
          <a:xfrm>
            <a:off x="638249" y="2003208"/>
            <a:ext cx="6798608" cy="38348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kern="1200" cap="all" dirty="0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Given I am using a budget travel guide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When I open the guide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Then the country code lookup is displayed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When Input country name or something close to it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Then the data waterfalls into the country code section and allows  the user to scroll down to view possibilities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When I scroll down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Then I am presented with currency converter functions to, from, and amount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When I input the data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Then I am presented with the conversion amount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cap="all" dirty="0">
              <a:solidFill>
                <a:srgbClr val="FFFFFF">
                  <a:alpha val="75000"/>
                </a:srgbClr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3200" kern="1200" cap="all" dirty="0">
              <a:solidFill>
                <a:srgbClr val="FFFFFF">
                  <a:alpha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otton">
            <a:extLst>
              <a:ext uri="{FF2B5EF4-FFF2-40B4-BE49-F238E27FC236}">
                <a16:creationId xmlns:a16="http://schemas.microsoft.com/office/drawing/2014/main" id="{3325AE39-6AEB-4555-A88A-1BEA24BD0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096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B1C00-933E-4F9C-80E7-DB3B779D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28" y="1539002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Wireframe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B4700-13E4-4F01-B95D-E8D5681E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75" b="18284"/>
          <a:stretch/>
        </p:blipFill>
        <p:spPr>
          <a:xfrm>
            <a:off x="4846381" y="434087"/>
            <a:ext cx="6726468" cy="61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OUR FRONT END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DEVELOPERS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D43F9-C491-48A0-B15D-3454D8CA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7224" y="1370149"/>
            <a:ext cx="2137001" cy="1962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AFFED-E800-4AB7-9AAB-8A5FC718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19325" y="1370149"/>
            <a:ext cx="2711281" cy="1811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BF08-F36C-45EF-B0FB-75D4A0147C16}"/>
              </a:ext>
            </a:extLst>
          </p:cNvPr>
          <p:cNvSpPr txBox="1"/>
          <p:nvPr/>
        </p:nvSpPr>
        <p:spPr>
          <a:xfrm>
            <a:off x="8502757" y="3394750"/>
            <a:ext cx="2944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Illgner Alain Paul, 26</a:t>
            </a:r>
          </a:p>
          <a:p>
            <a:r>
              <a:rPr lang="en-US" b="1" dirty="0"/>
              <a:t>Long Island, NY</a:t>
            </a:r>
          </a:p>
          <a:p>
            <a:endParaRPr lang="en-US" b="1" dirty="0"/>
          </a:p>
          <a:p>
            <a:r>
              <a:rPr lang="en-US" dirty="0"/>
              <a:t>Current Field: Healthcare</a:t>
            </a:r>
          </a:p>
          <a:p>
            <a:endParaRPr lang="en-US" dirty="0"/>
          </a:p>
          <a:p>
            <a:r>
              <a:rPr lang="en-US" dirty="0"/>
              <a:t>Wants to be technologically independent and eventually use coding to create simple and positive changes in the world 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E7B83-FD39-4BC5-8E29-5188D194C16F}"/>
              </a:ext>
            </a:extLst>
          </p:cNvPr>
          <p:cNvSpPr txBox="1"/>
          <p:nvPr/>
        </p:nvSpPr>
        <p:spPr>
          <a:xfrm>
            <a:off x="5000734" y="3392532"/>
            <a:ext cx="2944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Jacqueline Rodney, 24 </a:t>
            </a:r>
          </a:p>
          <a:p>
            <a:r>
              <a:rPr lang="en-US" b="1" dirty="0"/>
              <a:t>Brooklyn, NY</a:t>
            </a:r>
          </a:p>
          <a:p>
            <a:endParaRPr lang="en-US" b="1" dirty="0"/>
          </a:p>
          <a:p>
            <a:r>
              <a:rPr lang="en-US" dirty="0"/>
              <a:t>Current Field: Education </a:t>
            </a:r>
          </a:p>
          <a:p>
            <a:endParaRPr lang="en-US" dirty="0"/>
          </a:p>
          <a:p>
            <a:r>
              <a:rPr lang="en-US" dirty="0"/>
              <a:t>Hopes to use the knowledge and skills from this course to move into tech through the beauty and fashion industry. 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OUR Back END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DEVELOPERS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D43F9-C491-48A0-B15D-3454D8CA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77306" y="928059"/>
            <a:ext cx="1432368" cy="2371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AFFED-E800-4AB7-9AAB-8A5FC718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82351" y="928059"/>
            <a:ext cx="2408023" cy="226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BF08-F36C-45EF-B0FB-75D4A0147C16}"/>
              </a:ext>
            </a:extLst>
          </p:cNvPr>
          <p:cNvSpPr txBox="1"/>
          <p:nvPr/>
        </p:nvSpPr>
        <p:spPr>
          <a:xfrm>
            <a:off x="8314155" y="3458293"/>
            <a:ext cx="2944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Greg Scott, 30</a:t>
            </a:r>
          </a:p>
          <a:p>
            <a:r>
              <a:rPr lang="en-US" b="1" dirty="0"/>
              <a:t>Brooklyn, NY</a:t>
            </a:r>
          </a:p>
          <a:p>
            <a:endParaRPr lang="en-US" b="1" dirty="0"/>
          </a:p>
          <a:p>
            <a:r>
              <a:rPr lang="en-US" dirty="0"/>
              <a:t>Current Field: </a:t>
            </a:r>
          </a:p>
          <a:p>
            <a:r>
              <a:rPr lang="en-US" dirty="0"/>
              <a:t>Educator</a:t>
            </a:r>
          </a:p>
          <a:p>
            <a:endParaRPr lang="en-US" dirty="0"/>
          </a:p>
          <a:p>
            <a:r>
              <a:rPr lang="en-US" dirty="0"/>
              <a:t>Originally from Dayton, Ohio, hoping to work on or develop applications that inspire creativity and connection between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E7B83-FD39-4BC5-8E29-5188D194C16F}"/>
              </a:ext>
            </a:extLst>
          </p:cNvPr>
          <p:cNvSpPr txBox="1"/>
          <p:nvPr/>
        </p:nvSpPr>
        <p:spPr>
          <a:xfrm>
            <a:off x="4813518" y="3429000"/>
            <a:ext cx="2944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Gabriel J. Sanchez, 26</a:t>
            </a:r>
          </a:p>
          <a:p>
            <a:r>
              <a:rPr lang="en-US" b="1" dirty="0"/>
              <a:t>Newark, NJ </a:t>
            </a:r>
          </a:p>
          <a:p>
            <a:endParaRPr lang="en-US" b="1" dirty="0"/>
          </a:p>
          <a:p>
            <a:r>
              <a:rPr lang="en-US" dirty="0"/>
              <a:t>Current Field:</a:t>
            </a:r>
          </a:p>
          <a:p>
            <a:r>
              <a:rPr lang="en-US" dirty="0"/>
              <a:t>Clinical Research</a:t>
            </a:r>
          </a:p>
          <a:p>
            <a:endParaRPr lang="en-US" dirty="0"/>
          </a:p>
          <a:p>
            <a:r>
              <a:rPr lang="en-US" dirty="0"/>
              <a:t>Hopes to develop coding skills to move into a field that he’s been interested in for a while </a:t>
            </a:r>
          </a:p>
        </p:txBody>
      </p:sp>
    </p:spTree>
    <p:extLst>
      <p:ext uri="{BB962C8B-B14F-4D97-AF65-F5344CB8AC3E}">
        <p14:creationId xmlns:p14="http://schemas.microsoft.com/office/powerpoint/2010/main" val="282504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9EF26-900F-4BCF-9E65-8418879F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technology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49" name="TextBox 3">
            <a:extLst>
              <a:ext uri="{FF2B5EF4-FFF2-40B4-BE49-F238E27FC236}">
                <a16:creationId xmlns:a16="http://schemas.microsoft.com/office/drawing/2014/main" id="{7466007C-8A36-4916-B678-51B39A86D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21762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256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A44BA-E244-4810-85E6-E1EED594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DEMO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PRESENTED BY GREG SCOTT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E7C6E-0361-45E0-8C23-C72BEC6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81089" y="10"/>
            <a:ext cx="72841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505</Words>
  <Application>Microsoft Office PowerPoint</Application>
  <PresentationFormat>Widescreen</PresentationFormat>
  <Paragraphs>78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Spy glass</vt:lpstr>
      <vt:lpstr>Why spy glass?</vt:lpstr>
      <vt:lpstr>User story </vt:lpstr>
      <vt:lpstr>Our acceptance criteria </vt:lpstr>
      <vt:lpstr>Wireframe</vt:lpstr>
      <vt:lpstr>OUR FRONT END DEVELOPERS</vt:lpstr>
      <vt:lpstr>OUR Back END DEVELOPERS</vt:lpstr>
      <vt:lpstr>Our technology</vt:lpstr>
      <vt:lpstr>DEMO  PRESENTED BY GREG SCOTT</vt:lpstr>
      <vt:lpstr>EARLY CHALLENGES</vt:lpstr>
      <vt:lpstr>WHAT TO EXPECT IN FUTURE DEVELOPMENTS</vt:lpstr>
      <vt:lpstr>Thank you to our ta, Christian, and the rest of you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machine</dc:title>
  <dc:creator>Paul, Illgner</dc:creator>
  <cp:lastModifiedBy>Illgner</cp:lastModifiedBy>
  <cp:revision>12</cp:revision>
  <dcterms:created xsi:type="dcterms:W3CDTF">2021-01-03T15:19:15Z</dcterms:created>
  <dcterms:modified xsi:type="dcterms:W3CDTF">2021-01-05T22:45:23Z</dcterms:modified>
</cp:coreProperties>
</file>